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D7411C-9985-42F3-A1D3-E5A3A69F3F37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D590EE-1DF6-43C1-98BB-774BD12D3B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tranormal.com/watch/13661279/intellectual-prorperty-music-downlo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Music Software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5943600" cy="2895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i="0" u="sng" dirty="0" smtClean="0">
                <a:solidFill>
                  <a:schemeClr val="tx1"/>
                </a:solidFill>
              </a:rPr>
              <a:t>Martha Herrera </a:t>
            </a:r>
          </a:p>
          <a:p>
            <a:pPr>
              <a:lnSpc>
                <a:spcPct val="100000"/>
              </a:lnSpc>
            </a:pPr>
            <a:r>
              <a:rPr lang="en-US" sz="2800" i="0" u="sng" dirty="0" smtClean="0">
                <a:solidFill>
                  <a:schemeClr val="tx1"/>
                </a:solidFill>
              </a:rPr>
              <a:t>Teresa Mendez</a:t>
            </a:r>
          </a:p>
          <a:p>
            <a:pPr>
              <a:lnSpc>
                <a:spcPct val="100000"/>
              </a:lnSpc>
            </a:pPr>
            <a:r>
              <a:rPr lang="en-US" sz="2800" i="0" u="sng" dirty="0" smtClean="0">
                <a:solidFill>
                  <a:schemeClr val="tx1"/>
                </a:solidFill>
              </a:rPr>
              <a:t>Rosa Manzo</a:t>
            </a:r>
          </a:p>
          <a:p>
            <a:pPr>
              <a:lnSpc>
                <a:spcPct val="100000"/>
              </a:lnSpc>
            </a:pPr>
            <a:r>
              <a:rPr lang="en-US" sz="2800" i="0" u="sng" dirty="0" smtClean="0">
                <a:solidFill>
                  <a:schemeClr val="tx1"/>
                </a:solidFill>
              </a:rPr>
              <a:t>Maribel Mateo </a:t>
            </a:r>
            <a:endParaRPr lang="en-US" sz="2800" i="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362200"/>
            <a:ext cx="6400800" cy="2438400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sz="2800" dirty="0"/>
              <a:t>Internal programing of computers that supports musical </a:t>
            </a:r>
            <a:r>
              <a:rPr lang="en-US" sz="2800" dirty="0" smtClean="0"/>
              <a:t>production.</a:t>
            </a:r>
          </a:p>
          <a:p>
            <a:pPr marL="285750" indent="-285750"/>
            <a:r>
              <a:rPr lang="en-US" sz="2800" dirty="0" smtClean="0"/>
              <a:t>It’s a downloading Software or app to get free music.</a:t>
            </a:r>
          </a:p>
          <a:p>
            <a:pPr marL="285750" indent="-285750"/>
            <a:r>
              <a:rPr lang="en-US" sz="2800" dirty="0" smtClean="0"/>
              <a:t>A way to share music without any copyright.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issue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2438400"/>
            <a:ext cx="6400800" cy="3048001"/>
          </a:xfrm>
        </p:spPr>
        <p:txBody>
          <a:bodyPr/>
          <a:lstStyle/>
          <a:p>
            <a:r>
              <a:rPr lang="en-US" sz="2400" dirty="0" smtClean="0"/>
              <a:t>Free Music that you can share with a friend.</a:t>
            </a:r>
          </a:p>
          <a:p>
            <a:r>
              <a:rPr lang="en-US" sz="2400" dirty="0" smtClean="0"/>
              <a:t>Instead of paying $15 for an album you can download it for free on the internet.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Hear free music on any electrical device.</a:t>
            </a:r>
          </a:p>
          <a:p>
            <a:r>
              <a:rPr lang="en-US" sz="2400" dirty="0"/>
              <a:t>Hearing free music like you paid for it.</a:t>
            </a:r>
          </a:p>
          <a:p>
            <a:pPr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issue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Viruses </a:t>
            </a:r>
          </a:p>
          <a:p>
            <a:r>
              <a:rPr lang="en-US" sz="2400" dirty="0" smtClean="0"/>
              <a:t>Future consequences – fine</a:t>
            </a:r>
          </a:p>
          <a:p>
            <a:r>
              <a:rPr lang="en-US" sz="2400" dirty="0"/>
              <a:t>Illegal – against the law </a:t>
            </a:r>
          </a:p>
          <a:p>
            <a:r>
              <a:rPr lang="en-US" sz="2400" dirty="0"/>
              <a:t>Stealing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64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MUSIC SOFTWARE VIDEO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www.xtranormal.com/watch/13661279/intellectual-prorperty-music-download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114</TotalTime>
  <Words>112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Music Software </vt:lpstr>
      <vt:lpstr>What Is it ?</vt:lpstr>
      <vt:lpstr>Pro issue </vt:lpstr>
      <vt:lpstr>Pro issue</vt:lpstr>
      <vt:lpstr>Con issue </vt:lpstr>
      <vt:lpstr>MUSIC SOFTWARE VIDEO</vt:lpstr>
    </vt:vector>
  </TitlesOfParts>
  <Company>Los Angeles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Property: Music Software</dc:title>
  <dc:creator>AOIT Administrator</dc:creator>
  <cp:lastModifiedBy>lausd_user</cp:lastModifiedBy>
  <cp:revision>13</cp:revision>
  <dcterms:created xsi:type="dcterms:W3CDTF">2012-09-12T18:05:51Z</dcterms:created>
  <dcterms:modified xsi:type="dcterms:W3CDTF">2013-02-04T19:02:46Z</dcterms:modified>
</cp:coreProperties>
</file>