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5684F74-93A0-44EB-B867-EB0403BCAA9B}">
  <a:tblStyle styleId="{F5684F74-93A0-44EB-B867-EB0403BCAA9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01463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711774" y="1646505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A Writer's Computer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166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algn="l" rtl="0">
              <a:buNone/>
            </a:pPr>
            <a:r>
              <a:rPr lang="en"/>
              <a:t>By: Rosa Manzo</a:t>
            </a:r>
          </a:p>
          <a:p>
            <a:pPr marL="457200" lvl="0" indent="0" algn="l" rtl="0">
              <a:buNone/>
            </a:pPr>
            <a:r>
              <a:rPr lang="en"/>
              <a:t>     Maribel Mateo</a:t>
            </a:r>
          </a:p>
          <a:p>
            <a:pPr marL="457200" lvl="0" indent="0" algn="l" rtl="0">
              <a:buNone/>
            </a:pPr>
            <a:r>
              <a:rPr lang="en"/>
              <a:t>     Teresa Mendez</a:t>
            </a:r>
          </a:p>
          <a:p>
            <a:pPr marL="457200" lvl="0" indent="0" algn="l" rtl="0">
              <a:buNone/>
            </a:pPr>
            <a:r>
              <a:rPr lang="en"/>
              <a:t>     Martha Herrera</a:t>
            </a:r>
          </a:p>
          <a:p>
            <a:endParaRPr lang="en"/>
          </a:p>
        </p:txBody>
      </p:sp>
      <p:sp>
        <p:nvSpPr>
          <p:cNvPr id="43" name="Shape 43"/>
          <p:cNvSpPr txBox="1"/>
          <p:nvPr/>
        </p:nvSpPr>
        <p:spPr>
          <a:xfrm>
            <a:off x="2551900" y="320040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41600" y="236112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</a:rPr>
              <a:t>                    Scenario # 3</a:t>
            </a:r>
            <a:r>
              <a:rPr lang="en">
                <a:solidFill>
                  <a:schemeClr val="lt1"/>
                </a:solidFill>
              </a:rPr>
              <a:t> 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rgbClr val="000000"/>
                </a:solidFill>
              </a:rPr>
              <a:t>I am a writer. I need to write books whenever inspiration hits me. Sometimes I write at the beach. Other than that, I use the computer for the internet sometimes. I haven't sold a book yet, so I only have about $900 to spend on a computer.</a:t>
            </a:r>
          </a:p>
          <a:p>
            <a:endParaRPr lang="en"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Shape 54"/>
          <p:cNvGraphicFramePr/>
          <p:nvPr/>
        </p:nvGraphicFramePr>
        <p:xfrm>
          <a:off x="152400" y="152400"/>
          <a:ext cx="6463425" cy="5641760"/>
        </p:xfrm>
        <a:graphic>
          <a:graphicData uri="http://schemas.openxmlformats.org/drawingml/2006/table">
            <a:tbl>
              <a:tblPr>
                <a:noFill/>
                <a:tableStyleId>{F5684F74-93A0-44EB-B867-EB0403BCAA9B}</a:tableStyleId>
              </a:tblPr>
              <a:tblGrid>
                <a:gridCol w="1326125"/>
                <a:gridCol w="1206650"/>
                <a:gridCol w="1111100"/>
                <a:gridCol w="1600950"/>
                <a:gridCol w="1218600"/>
              </a:tblGrid>
              <a:tr h="571500">
                <a:tc>
                  <a:txBody>
                    <a:bodyPr/>
                    <a:lstStyle/>
                    <a:p>
                      <a:endParaRPr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Dell XPS 15</a:t>
                      </a:r>
                    </a:p>
                    <a:p>
                      <a:pPr lvl="0" rtl="0">
                        <a:buNone/>
                      </a:pPr>
                      <a:r>
                        <a:rPr lang="en" sz="1000"/>
                        <a:t>Core i7 Quad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Acer Aspire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Clr>
                          <a:srgbClr val="000000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/>
                        <a:t>Sony VAIO</a:t>
                      </a:r>
                    </a:p>
                    <a:p>
                      <a:pPr lvl="0" rtl="0">
                        <a:buClr>
                          <a:srgbClr val="000000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/>
                        <a:t>  T13112FX Series</a:t>
                      </a:r>
                    </a:p>
                    <a:p>
                      <a:endParaRPr lang="en" sz="1000"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000"/>
                        <a:t>Dell Inspiron</a:t>
                      </a:r>
                    </a:p>
                    <a:p>
                      <a:endParaRPr lang="en" sz="1000"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Laptop or Desktop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Dell XPS 15 Core i7 Quad 2.2GHz 16” laptop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Acer Aspire V5-171-6616 11.6" Laptop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Sony VAIO T1311FX Series 13.3 Laptop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000"/>
                        <a:t>Dell Inspiron 17R Laptop</a:t>
                      </a:r>
                    </a:p>
                    <a:p>
                      <a:endParaRPr lang="en" sz="1000"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Processor (CPU)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Intel i7-2670DQM Quad Core 2.2GHz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Intel Core™ i5-3317U 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Intel Core i5-3317U 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000"/>
                        <a:t>intel i3 2.3GHz</a:t>
                      </a:r>
                    </a:p>
                    <a:p>
                      <a:endParaRPr lang="en" sz="1000"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Operating System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Windows 7 Premium 64-bit</a:t>
                      </a:r>
                    </a:p>
                    <a:p>
                      <a:endParaRPr lang="en" sz="1000"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Genuine Windows 7 Home Premium 64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Genuine Windows Home Premium 64-bit 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Windows 7 64-bit</a:t>
                      </a:r>
                    </a:p>
                    <a:p>
                      <a:endParaRPr lang="en" sz="1000"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Memory (RAM)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8GB memory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6GB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4GB 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000"/>
                        <a:t>4GB RAM</a:t>
                      </a:r>
                    </a:p>
                    <a:p>
                      <a:endParaRPr lang="en" sz="1000"/>
                    </a:p>
                  </a:txBody>
                  <a:tcPr marL="66675" marR="66675" marT="66675" marB="66675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Optical Drive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8x DVD+/-RW Slot Load Drive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none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N/A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(none)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Monitor or Screen Size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16”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11.6”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13.3”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17.3”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7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Video Card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1GB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128MB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1GB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Other Accessories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Power adapter,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Power cord,</a:t>
                      </a:r>
                    </a:p>
                    <a:p>
                      <a:pPr lvl="0" rtl="0">
                        <a:buNone/>
                      </a:pPr>
                      <a:r>
                        <a:rPr lang="en" sz="1000"/>
                        <a:t>and Battery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Power adapter,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Power cord,</a:t>
                      </a:r>
                    </a:p>
                    <a:p>
                      <a:pPr lvl="0" rtl="0">
                        <a:buNone/>
                      </a:pPr>
                      <a:r>
                        <a:rPr lang="en" sz="1000"/>
                        <a:t>and Battery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Power adapter,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Power cord,</a:t>
                      </a:r>
                    </a:p>
                    <a:p>
                      <a:pPr lvl="0" rtl="0">
                        <a:buNone/>
                      </a:pPr>
                      <a:r>
                        <a:rPr lang="en" sz="1000"/>
                        <a:t>and Battery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Ac adapter,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Power cord,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000"/>
                        <a:t>Battery ,</a:t>
                      </a:r>
                    </a:p>
                    <a:p>
                      <a:pPr lvl="0" rtl="0">
                        <a:buNone/>
                      </a:pPr>
                      <a:r>
                        <a:rPr lang="en" sz="1000"/>
                        <a:t>Manual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Cost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$849.99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$599.99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$799.99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000"/>
                        <a:t>$499.99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Shape 55"/>
          <p:cNvSpPr txBox="1"/>
          <p:nvPr/>
        </p:nvSpPr>
        <p:spPr>
          <a:xfrm>
            <a:off x="8980125" y="88825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61562" y="1458120"/>
            <a:ext cx="8325299" cy="504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>
                <a:solidFill>
                  <a:srgbClr val="000000"/>
                </a:solidFill>
              </a:rPr>
              <a:t>Memory (RAM) has to have enough space for files, programs, and data.</a:t>
            </a:r>
          </a:p>
          <a:p>
            <a:pPr lvl="0" rtl="0">
              <a:buNone/>
            </a:pPr>
            <a:r>
              <a:rPr lang="en" sz="2400" b="1">
                <a:solidFill>
                  <a:srgbClr val="000000"/>
                </a:solidFill>
              </a:rPr>
              <a:t>  </a:t>
            </a:r>
          </a:p>
          <a:p>
            <a:pPr lvl="0" rtl="0">
              <a:buNone/>
            </a:pPr>
            <a:r>
              <a:rPr lang="en" sz="2400" b="1">
                <a:solidFill>
                  <a:srgbClr val="000000"/>
                </a:solidFill>
              </a:rPr>
              <a:t>The processor must be working properly.</a:t>
            </a:r>
          </a:p>
          <a:p>
            <a:endParaRPr lang="en" sz="2400" b="1">
              <a:solidFill>
                <a:srgbClr val="000000"/>
              </a:solidFill>
            </a:endParaRPr>
          </a:p>
          <a:p>
            <a:pPr lvl="0" rtl="0">
              <a:buNone/>
            </a:pPr>
            <a:r>
              <a:rPr lang="en" sz="2400" b="1">
                <a:solidFill>
                  <a:srgbClr val="000000"/>
                </a:solidFill>
              </a:rPr>
              <a:t>A hard disk to store all your programs and data.</a:t>
            </a:r>
          </a:p>
          <a:p>
            <a:endParaRPr lang="en" sz="2400" b="1">
              <a:solidFill>
                <a:srgbClr val="000000"/>
              </a:solidFill>
            </a:endParaRP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b="1">
                <a:solidFill>
                  <a:srgbClr val="000000"/>
                </a:solidFill>
              </a:rPr>
              <a:t> Needs to have a good battery resistance.</a:t>
            </a:r>
          </a:p>
          <a:p>
            <a:endParaRPr lang="en" sz="2400" b="1">
              <a:solidFill>
                <a:srgbClr val="000000"/>
              </a:solidFill>
            </a:endParaRPr>
          </a:p>
          <a:p>
            <a:endParaRPr lang="en" sz="2400" b="1">
              <a:solidFill>
                <a:srgbClr val="000000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09412" y="0"/>
            <a:ext cx="8229600" cy="1402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>
                <a:solidFill>
                  <a:schemeClr val="dk1"/>
                </a:solidFill>
              </a:rPr>
              <a:t>Components 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-534450" y="83560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80700" y="1687665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I feel that the best computer is the </a:t>
            </a: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Acer Aspire.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6GB of memory 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</a:rPr>
              <a:t>Screen size 11.6"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</a:rPr>
              <a:t>5 hrs of battery life 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$599.99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>
                <a:solidFill>
                  <a:srgbClr val="000000"/>
                </a:solidFill>
              </a:rPr>
              <a:t>Which is the best computer for a                 writer 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(4:3)</PresentationFormat>
  <Paragraphs>81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/>
      <vt:lpstr>A Writer's Computer</vt:lpstr>
      <vt:lpstr>                    Scenario # 3 </vt:lpstr>
      <vt:lpstr>PowerPoint Presentation</vt:lpstr>
      <vt:lpstr>Components </vt:lpstr>
      <vt:lpstr>Which is the best computer for a                 writer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Writer's Computer</dc:title>
  <dc:creator>AOIT</dc:creator>
  <cp:lastModifiedBy>lausd_user</cp:lastModifiedBy>
  <cp:revision>1</cp:revision>
  <dcterms:modified xsi:type="dcterms:W3CDTF">2013-02-04T19:15:08Z</dcterms:modified>
</cp:coreProperties>
</file>